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8"/>
    <p:restoredTop sz="94720"/>
  </p:normalViewPr>
  <p:slideViewPr>
    <p:cSldViewPr snapToGrid="0" snapToObjects="1">
      <p:cViewPr varScale="1">
        <p:scale>
          <a:sx n="207" d="100"/>
          <a:sy n="207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0E66-9325-594D-8AA3-3629B31E8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F7B33-F835-E145-94E9-BEA1D771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F32C6-DB7A-F347-B92F-7F6305EE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A2CE-FAEF-7043-BA91-52F80B49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AE8B9-34A3-4148-932A-A2CC30F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C724-E9E5-704C-82C4-25244E11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8A3FB-4B17-484A-80D6-426EE536C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FBEBC-96B5-E74E-AB29-F77FC6A3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0742-C45D-754D-BDD6-CF615B75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27C2-A53C-2E44-B204-FAA279F0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B0C8B-B436-A542-AED6-B8D9362C9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06F1D-2BD1-9042-AB3B-C031D3EF8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36370-CEAA-FE4E-BDCF-3939EF18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B078-83A9-AA4E-8496-EDDF0549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91B03-41CF-D447-B7A1-7333D58F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70B54-07BC-4D4C-80BD-A7EC23B27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43575-7F83-4642-BFD9-65CEF5F4B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1A08-82F8-6749-92C6-87DFACBB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87A03-2645-0448-B903-F3C9E7F8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C6DA-085C-904A-827D-BC0BD812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0D79-FBF1-564A-95C9-B247064B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294A3-8F7E-3847-B3E4-01CBDDDC6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1BFC-2C52-6240-91E8-D41288D6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6272-FB29-544A-9F79-70EB0829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C2C36-7299-EE44-8E2B-10D53A56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3475-3C96-6244-BBE1-2EDB3E29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4EE9A-093C-EA4C-8E51-997D58EA4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9BE03-1FBC-9E4F-A505-079598030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2C548-CA7D-CD44-89A2-5D518C01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C823-0CF8-7A48-8DC7-F12E131D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010E3-1648-F346-8C11-2AAD91B0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7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7C53-6FAA-194D-93D1-FC3F05FA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A4466-4CD9-884A-84E9-7B6C0C4EA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3C079-B477-B441-9CFD-8DD5FCFD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3E17D-A1B3-454A-9B71-1283A8676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7B6B0-6A9B-DF40-8B6A-591432269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87C90-950B-304C-8329-22E94069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934C3-92FE-2C4F-869D-F3237DD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D35435-DEE9-0941-B82A-3F8CAF1E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02E4-E547-8F4A-AE68-C1BEF9BE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413E9-2489-F64D-9F54-519C89E9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1F9B2-1099-164F-972B-A7088B89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B3B2-7DCE-8449-84EE-C27CDA0D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2E89F-A387-0E45-A2AC-45586B39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22991-E00E-6140-8F2A-658F9A29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9808D-739C-DB49-8654-40BE40AA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20A4-15E0-6147-AAFC-76598BA8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7560-7472-604F-BBC7-5FC62395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97A08-7469-4E4B-B80F-C0235F37C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903D2-35EF-8646-A2BC-C22C56E2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D5AEC-CD09-EA45-B81C-FC8EB31A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2FBE-C147-1F46-A94F-7E1E939B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C71D-C4B7-FB4B-832A-34118FC4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48692-CA85-9344-A9AE-412508FFB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20EDF-21A9-CC43-9096-9EF6D060D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BA30F-3A25-3E49-93C3-CADAF077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62B26-9F69-D34E-81A7-7D1C716F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2277B-B1DE-3044-B0C3-39C41D9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BBD2B-D858-5F48-A8E1-4C18B76C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F23E3-1CCF-414E-B213-F29C65EE3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9CF66-46FC-2944-805A-9CCDB1E1E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224B-5A5A-EA41-9070-82FB7406FA4E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5E923-ADE9-7B47-875D-6A47EE56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5F8E8-9D29-FE4A-ACBD-CEF52E753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8C2-6FD7-3E42-8096-A7B6CB10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98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A6A4-3AAA-6B43-8E27-E983B57C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B2E-6A55-F041-A464-3A1B5D3E1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8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193A-5D2A-CE4E-9E14-A8B30735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B5A5C-03A6-2540-8657-E89ED3992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9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AF760-FBA6-4646-BAD7-E7846037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71CB7-A122-5C44-AFCB-F2A88C329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Nathanael Smith</dc:creator>
  <cp:lastModifiedBy>Nathanael Smith</cp:lastModifiedBy>
  <cp:revision>8</cp:revision>
  <dcterms:created xsi:type="dcterms:W3CDTF">2021-04-16T02:22:57Z</dcterms:created>
  <dcterms:modified xsi:type="dcterms:W3CDTF">2022-05-03T08:53:14Z</dcterms:modified>
</cp:coreProperties>
</file>